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8"/>
  </p:handoutMasterIdLst>
  <p:sldIdLst>
    <p:sldId id="398" r:id="rId2"/>
    <p:sldId id="300" r:id="rId3"/>
    <p:sldId id="302" r:id="rId4"/>
    <p:sldId id="317" r:id="rId5"/>
    <p:sldId id="303" r:id="rId6"/>
    <p:sldId id="314" r:id="rId7"/>
    <p:sldId id="309" r:id="rId8"/>
    <p:sldId id="385" r:id="rId9"/>
    <p:sldId id="311" r:id="rId10"/>
    <p:sldId id="310" r:id="rId11"/>
    <p:sldId id="323" r:id="rId12"/>
    <p:sldId id="324" r:id="rId13"/>
    <p:sldId id="327" r:id="rId14"/>
    <p:sldId id="325" r:id="rId15"/>
    <p:sldId id="326" r:id="rId16"/>
    <p:sldId id="328" r:id="rId17"/>
    <p:sldId id="329" r:id="rId18"/>
    <p:sldId id="330" r:id="rId19"/>
    <p:sldId id="307" r:id="rId20"/>
    <p:sldId id="316" r:id="rId21"/>
    <p:sldId id="313" r:id="rId22"/>
    <p:sldId id="312" r:id="rId23"/>
    <p:sldId id="320" r:id="rId24"/>
    <p:sldId id="315" r:id="rId25"/>
    <p:sldId id="331" r:id="rId26"/>
    <p:sldId id="333" r:id="rId27"/>
    <p:sldId id="305" r:id="rId28"/>
    <p:sldId id="306" r:id="rId29"/>
    <p:sldId id="348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52" r:id="rId41"/>
    <p:sldId id="332" r:id="rId42"/>
    <p:sldId id="319" r:id="rId43"/>
    <p:sldId id="334" r:id="rId44"/>
    <p:sldId id="386" r:id="rId45"/>
    <p:sldId id="387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369" r:id="rId57"/>
    <p:sldId id="392" r:id="rId58"/>
    <p:sldId id="335" r:id="rId59"/>
    <p:sldId id="389" r:id="rId60"/>
    <p:sldId id="390" r:id="rId61"/>
    <p:sldId id="391" r:id="rId62"/>
    <p:sldId id="349" r:id="rId63"/>
    <p:sldId id="351" r:id="rId64"/>
    <p:sldId id="350" r:id="rId65"/>
    <p:sldId id="353" r:id="rId66"/>
    <p:sldId id="354" r:id="rId67"/>
    <p:sldId id="355" r:id="rId68"/>
    <p:sldId id="356" r:id="rId69"/>
    <p:sldId id="318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374" r:id="rId78"/>
    <p:sldId id="375" r:id="rId79"/>
    <p:sldId id="376" r:id="rId80"/>
    <p:sldId id="377" r:id="rId81"/>
    <p:sldId id="378" r:id="rId82"/>
    <p:sldId id="379" r:id="rId83"/>
    <p:sldId id="380" r:id="rId84"/>
    <p:sldId id="381" r:id="rId85"/>
    <p:sldId id="394" r:id="rId86"/>
    <p:sldId id="382" r:id="rId8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2" autoAdjust="0"/>
    <p:restoredTop sz="95455" autoAdjust="0"/>
  </p:normalViewPr>
  <p:slideViewPr>
    <p:cSldViewPr snapToGrid="0">
      <p:cViewPr varScale="1">
        <p:scale>
          <a:sx n="73" d="100"/>
          <a:sy n="73" d="100"/>
        </p:scale>
        <p:origin x="7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11/01/2023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1/11/2023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00736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3791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301 de </a:t>
            </a:r>
            <a:r>
              <a:rPr lang="es-MX" sz="1100" i="1" dirty="0" smtClean="0"/>
              <a:t>Octubre</a:t>
            </a:r>
            <a:r>
              <a:rPr lang="es-MX" sz="1100" i="1" dirty="0" smtClean="0"/>
              <a:t> </a:t>
            </a:r>
            <a:r>
              <a:rPr lang="es-MX" sz="1100" i="1" dirty="0" smtClean="0"/>
              <a:t>del 2022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RDZ. </a:t>
              </a:r>
              <a:r>
                <a:rPr lang="es-ES" sz="1000" b="1" dirty="0">
                  <a:solidFill>
                    <a:prstClr val="black"/>
                  </a:solidFill>
                </a:rPr>
                <a:t>BALLESTEROS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Maquinaria Pesada </a:t>
              </a: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EDGAR R. ÁVILA VILLARREAL </a:t>
              </a: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NATTALY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smtClean="0">
                  <a:solidFill>
                    <a:prstClr val="black"/>
                  </a:solidFill>
                </a:rPr>
                <a:t>EM8356</a:t>
              </a:r>
              <a:r>
                <a:rPr lang="es-ES" sz="80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ARIEL TIJERINA LIMON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164" y="49283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EM09976</a:t>
              </a:r>
              <a:r>
                <a:rPr lang="es-ES" sz="800" dirty="0" smtClean="0">
                  <a:solidFill>
                    <a:prstClr val="black"/>
                  </a:solidFill>
                </a:rPr>
                <a:t> Caja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1"/>
            <a:ext cx="1980000" cy="742583"/>
            <a:chOff x="5016000" y="1040447"/>
            <a:chExt cx="2157939" cy="117394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41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REBECA CARRILLO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98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040719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430583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470031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46788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46670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4722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462" y="38604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46670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737245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737245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733884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279936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37224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2757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48507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716633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271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8520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4360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278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1998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7428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296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8514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040719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247648" y="1459285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458131"/>
            <a:ext cx="7796" cy="160871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357" y="1263800"/>
            <a:ext cx="234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62676" y="1263800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1991390"/>
            <a:ext cx="0" cy="24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98764"/>
            <a:ext cx="0" cy="25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0967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7664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8831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14903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NATTALI CAMPOS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9223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527352"/>
            <a:ext cx="1986350" cy="389166"/>
            <a:chOff x="5014703" y="1253594"/>
            <a:chExt cx="2164860" cy="61522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5116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EM00836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1490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914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EM07747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5156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51559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47133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4441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34213"/>
            <a:ext cx="1980000" cy="693892"/>
            <a:chOff x="5016000" y="1040447"/>
            <a:chExt cx="2157939" cy="1096968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66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RAUL ANGUIANO PARKER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29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5638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35619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6080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1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2773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4283495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M. TORRES ARELLANO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04010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04147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04636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043355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048308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8" y="2344348"/>
            <a:ext cx="1980000" cy="2760217"/>
            <a:chOff x="5006508" y="1648274"/>
            <a:chExt cx="2157939" cy="436361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41368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09616" y="2344348"/>
            <a:ext cx="1980000" cy="538579"/>
            <a:chOff x="5016000" y="1040451"/>
            <a:chExt cx="2157939" cy="85143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6741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CASTILLO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7139" y="2344559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6281" y="2346148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8179" y="3050038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VALDEZ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5711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33652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JORGE A. LUNA GUEDEA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EM07779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JR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40307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7471" y="3068246"/>
            <a:ext cx="1980000" cy="702319"/>
            <a:chOff x="5016000" y="1040447"/>
            <a:chExt cx="2157939" cy="1110291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62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0667" y="3186131"/>
            <a:ext cx="1980000" cy="791346"/>
            <a:chOff x="5016000" y="833938"/>
            <a:chExt cx="2157939" cy="1251032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RAMÓN BARRÓN LÓPEZ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326651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8" y="2090946"/>
            <a:ext cx="1980000" cy="1325616"/>
            <a:chOff x="5016000" y="894338"/>
            <a:chExt cx="2157939" cy="2095654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39" cy="19784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554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568933"/>
            <a:ext cx="1980000" cy="574748"/>
            <a:chOff x="5016000" y="1040447"/>
            <a:chExt cx="2157939" cy="908615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3919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45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587338"/>
            <a:ext cx="1983145" cy="1328339"/>
            <a:chOff x="5016000" y="894340"/>
            <a:chExt cx="2161367" cy="2099958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86938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7597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282063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585471"/>
            <a:ext cx="1980001" cy="541846"/>
            <a:chOff x="5015999" y="1604787"/>
            <a:chExt cx="2157940" cy="856600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7994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585467"/>
            <a:ext cx="1980000" cy="1228115"/>
            <a:chOff x="5016000" y="1641253"/>
            <a:chExt cx="2157939" cy="1941516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3"/>
              <a:ext cx="2157939" cy="178820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482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587957"/>
            <a:ext cx="1987353" cy="1816914"/>
            <a:chOff x="5016000" y="894338"/>
            <a:chExt cx="2165954" cy="2872343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6983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ELIAZAR MARTINEZ RAMIREZ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53218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592299"/>
            <a:ext cx="1980000" cy="1802883"/>
            <a:chOff x="5016000" y="616887"/>
            <a:chExt cx="2157939" cy="2850163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592299"/>
            <a:ext cx="1980000" cy="1802883"/>
            <a:chOff x="5016000" y="616887"/>
            <a:chExt cx="2157939" cy="2850163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595300"/>
            <a:ext cx="1980000" cy="1442571"/>
            <a:chOff x="5016001" y="894338"/>
            <a:chExt cx="2157940" cy="2280548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1512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9403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613" y="1170335"/>
            <a:ext cx="1980001" cy="527526"/>
            <a:chOff x="5015999" y="1912742"/>
            <a:chExt cx="2157940" cy="833961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12742"/>
              <a:ext cx="2157939" cy="6541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REYNALDO VALDES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0492" y="3237527"/>
            <a:ext cx="1980000" cy="389165"/>
            <a:chOff x="5016000" y="1040449"/>
            <a:chExt cx="2157939" cy="615227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8058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1711617"/>
            <a:ext cx="2160000" cy="475001"/>
            <a:chOff x="5016000" y="995099"/>
            <a:chExt cx="2157939" cy="750925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5099"/>
              <a:ext cx="2157939" cy="60677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PEDRO RODRÍGUEZ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4702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60"/>
            <a:ext cx="1980000" cy="640670"/>
            <a:chOff x="5016000" y="1040446"/>
            <a:chExt cx="2157939" cy="101282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6"/>
              <a:ext cx="2157939" cy="8398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AMIR POOT RIVAS HAMLET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187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CESAR CHAVARRIA GONZALEZ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MAX BARRERA LOPEZ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181793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18340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41422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2726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184068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3330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E. SERRATO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59681" y="33285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8150422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6315160" y="40234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440028" y="401893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602894" y="402932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173488" y="31981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571279" y="319609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5373488" y="1404158"/>
            <a:ext cx="2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03490" y="1292379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73488" y="2402069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5378309" y="2036043"/>
            <a:ext cx="32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644925" y="146804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3488" y="342012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83475" y="129392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571281" y="3196079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3488" y="3420126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02897" y="4214705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39087" y="4214707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63721" y="421470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603422" y="4024774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6814" y="4210844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478309" y="2946258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601080"/>
            <a:ext cx="1980000" cy="1037339"/>
            <a:chOff x="5016000" y="1040449"/>
            <a:chExt cx="2157939" cy="16399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4467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GARCIA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4587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5" y="5034706"/>
            <a:ext cx="3697358" cy="1194754"/>
            <a:chOff x="4563829" y="1534664"/>
            <a:chExt cx="4029633" cy="188877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534664"/>
              <a:ext cx="4029633" cy="18379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GERARDO GOMEZ VILLARREAL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LUIS FLORES MUÑOZ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SILVIA AGUIRRE BARRERA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GERMAN PADIERNA PEINADO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ANCIRA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JOSUE VASQUEZ ALCALA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188941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51340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5416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RAMOS ADAME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EM07235</a:t>
              </a:r>
              <a:r>
                <a:rPr lang="es-ES" sz="800" dirty="0" smtClean="0">
                  <a:solidFill>
                    <a:prstClr val="black"/>
                  </a:solidFill>
                </a:rPr>
                <a:t> Encargado de Modulo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3628749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</a:t>
              </a:r>
              <a:r>
                <a:rPr lang="pt-BR" sz="1000" b="1" dirty="0">
                  <a:solidFill>
                    <a:schemeClr val="tx1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EM09825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pt-BR" sz="1000" b="1" dirty="0">
                  <a:solidFill>
                    <a:schemeClr val="tx1"/>
                  </a:solidFill>
                </a:rPr>
                <a:t>GOITIA AMADOR 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288430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6302" y="5056125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VÍCTOR CASTILLO RODRÍGUEZ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EM06582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BLANCA VALDEZ CARRIZALES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695501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55551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3981475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3786" y="3446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322952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321895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322922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764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760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756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CECILIA GAMIZ GARCÍA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76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3053188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87015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86937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86417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315589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316646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E. GARCIA SALDUA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8666" y="369889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6952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6954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0374" y="369525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316616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SANIDAD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BRIONES RODRIGUEZ 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IRIS DE HOYOS FERNANDEZ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6106268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562346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0756" y="164692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300635"/>
            <a:ext cx="1980000" cy="1237494"/>
            <a:chOff x="5016000" y="1688608"/>
            <a:chExt cx="2157939" cy="1956346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7553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EM10034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A. REYES GUTIERREZ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104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4101924"/>
            <a:ext cx="1980000" cy="341385"/>
            <a:chOff x="5016000" y="2583205"/>
            <a:chExt cx="2157939" cy="539693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83205"/>
              <a:ext cx="2157939" cy="4625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EM07816</a:t>
              </a:r>
              <a:r>
                <a:rPr lang="es-MX" sz="7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88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51019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79178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EM09535</a:t>
              </a:r>
              <a:r>
                <a:rPr lang="pt-BR" sz="1000" dirty="0" smtClean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EM08655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ADRIANA RAMIREZ ZAMARRON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EM09929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TREJO 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EM10153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2992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017" y="606393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HERNÁNDEZ BANDA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5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94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VILLANUEVA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JORDAN DE HOYOS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10025</a:t>
              </a:r>
              <a:r>
                <a:rPr lang="es-ES" sz="800" dirty="0" smtClean="0">
                  <a:solidFill>
                    <a:prstClr val="black"/>
                  </a:solidFill>
                </a:rPr>
                <a:t>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391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ESTEFANIA RIOS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55892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603715"/>
            <a:ext cx="1980490" cy="3482858"/>
            <a:chOff x="5015466" y="402261"/>
            <a:chExt cx="2158473" cy="6095003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61"/>
              <a:ext cx="2157939" cy="588623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6276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528128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622361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6072614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RICARDO VALLE JUAREZ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EM09528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CLAUDIO FLORES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BARRIOS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EM08977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I. ROCHA RAMIREZ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EM10107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ALEXIS JIMENEZ VELAZQUEZ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 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EM08089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BARAJAS FUENTES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30949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1" y="4825346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2163" y="5464044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01578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430795"/>
            <a:ext cx="1980000" cy="2329686"/>
            <a:chOff x="5016000" y="2019580"/>
            <a:chExt cx="2157939" cy="3682978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19580"/>
              <a:ext cx="2157939" cy="356572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EM09526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SECUNDINO LOPEZ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ALEMAN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2001"/>
            <a:ext cx="1980000" cy="839507"/>
            <a:chOff x="5016000" y="4375390"/>
            <a:chExt cx="2157939" cy="1327168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375390"/>
              <a:ext cx="2157939" cy="12099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EM09907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MARIA AGUILERA DAVILA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3054757"/>
            <a:ext cx="11156175" cy="3725406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MARTINEZ CERDA 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EM10132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MACIAS OROZCO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ANDRES ESQUIVEL ALVARADO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 </a:t>
              </a:r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JOO MISAEL REYES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EM09966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 J. RAMÍREZ BARAJAS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MAYRA A. PEÑA MEJIA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EMMA HUERTA CONTRERAS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37225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7132" y="29626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2962677"/>
            <a:ext cx="1980000" cy="992040"/>
            <a:chOff x="5008150" y="716121"/>
            <a:chExt cx="2157939" cy="156830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4992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71"/>
            <a:ext cx="1980000" cy="498633"/>
            <a:chOff x="5016000" y="1040449"/>
            <a:chExt cx="2157939" cy="788285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1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42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GALLEGOS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EM10039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60" y="2964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36676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36609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6072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37785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60582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889" y="2839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GERARDO LOZANO SALAZAR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4263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79159" y="1887120"/>
            <a:ext cx="1980000" cy="644442"/>
            <a:chOff x="5016000" y="1040449"/>
            <a:chExt cx="2157939" cy="101879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345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247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91021" y="199350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3523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46852"/>
            <a:ext cx="1980000" cy="1083160"/>
            <a:chOff x="5016000" y="919995"/>
            <a:chExt cx="2157939" cy="171235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1488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E. RDZ MEJIA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978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00927"/>
            <a:ext cx="1980000" cy="460782"/>
            <a:chOff x="5016000" y="1010312"/>
            <a:chExt cx="2157940" cy="951683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7147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78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1253" y="47061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MARTÍNEZ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045" y="28709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E. VALDEZ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EM10147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960" y="5306050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933669"/>
            <a:ext cx="1980001" cy="890757"/>
            <a:chOff x="5016000" y="1040448"/>
            <a:chExt cx="2157940" cy="8505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GARZA PEÑA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ALEXIS ZUÑIGA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6032"/>
              <a:ext cx="2157939" cy="1449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715" y="3350801"/>
            <a:ext cx="1980001" cy="553088"/>
            <a:chOff x="5016000" y="1040450"/>
            <a:chExt cx="2157940" cy="874371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7001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032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11054</TotalTime>
  <Words>8324</Words>
  <Application>Microsoft Office PowerPoint</Application>
  <PresentationFormat>Panorámica</PresentationFormat>
  <Paragraphs>2190</Paragraphs>
  <Slides>86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86</vt:i4>
      </vt:variant>
    </vt:vector>
  </HeadingPairs>
  <TitlesOfParts>
    <vt:vector size="93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ItzelGST</cp:lastModifiedBy>
  <cp:revision>560</cp:revision>
  <cp:lastPrinted>2022-05-30T16:06:24Z</cp:lastPrinted>
  <dcterms:created xsi:type="dcterms:W3CDTF">2022-02-24T11:34:15Z</dcterms:created>
  <dcterms:modified xsi:type="dcterms:W3CDTF">2023-01-11T19:00:53Z</dcterms:modified>
</cp:coreProperties>
</file>